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376"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018" r:id="rId392"/>
    <p:sldId id="1019" r:id="rId393"/>
    <p:sldId id="1020" r:id="rId394"/>
    <p:sldId id="643" r:id="rId395"/>
    <p:sldId id="375" r:id="rId396"/>
    <p:sldId id="847" r:id="rId397"/>
    <p:sldId id="848" r:id="rId398"/>
    <p:sldId id="640" r:id="rId399"/>
    <p:sldId id="641" r:id="rId400"/>
    <p:sldId id="648" r:id="rId401"/>
    <p:sldId id="649" r:id="rId402"/>
    <p:sldId id="650" r:id="rId403"/>
    <p:sldId id="651" r:id="rId404"/>
    <p:sldId id="652" r:id="rId405"/>
    <p:sldId id="653" r:id="rId406"/>
    <p:sldId id="386" r:id="rId407"/>
    <p:sldId id="654" r:id="rId408"/>
    <p:sldId id="655" r:id="rId409"/>
    <p:sldId id="656" r:id="rId410"/>
    <p:sldId id="397" r:id="rId411"/>
    <p:sldId id="657" r:id="rId412"/>
    <p:sldId id="1273" r:id="rId413"/>
    <p:sldId id="658" r:id="rId414"/>
    <p:sldId id="659" r:id="rId415"/>
    <p:sldId id="1072" r:id="rId416"/>
    <p:sldId id="285" r:id="rId417"/>
    <p:sldId id="286" r:id="rId418"/>
    <p:sldId id="1287" r:id="rId419"/>
    <p:sldId id="290" r:id="rId420"/>
    <p:sldId id="291" r:id="rId421"/>
    <p:sldId id="829" r:id="rId422"/>
    <p:sldId id="830" r:id="rId423"/>
    <p:sldId id="683" r:id="rId424"/>
    <p:sldId id="684" r:id="rId425"/>
    <p:sldId id="682" r:id="rId426"/>
    <p:sldId id="860" r:id="rId427"/>
    <p:sldId id="671" r:id="rId428"/>
    <p:sldId id="672" r:id="rId429"/>
    <p:sldId id="673" r:id="rId430"/>
    <p:sldId id="674" r:id="rId431"/>
    <p:sldId id="1358"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986" r:id="rId529"/>
    <p:sldId id="427" r:id="rId530"/>
    <p:sldId id="688" r:id="rId531"/>
    <p:sldId id="689" r:id="rId532"/>
    <p:sldId id="731" r:id="rId533"/>
    <p:sldId id="732" r:id="rId534"/>
    <p:sldId id="758" r:id="rId535"/>
    <p:sldId id="759" r:id="rId536"/>
    <p:sldId id="916" r:id="rId537"/>
    <p:sldId id="917" r:id="rId538"/>
    <p:sldId id="840" r:id="rId539"/>
    <p:sldId id="841" r:id="rId540"/>
    <p:sldId id="939" r:id="rId541"/>
    <p:sldId id="766" r:id="rId542"/>
    <p:sldId id="767" r:id="rId543"/>
    <p:sldId id="776" r:id="rId544"/>
    <p:sldId id="752" r:id="rId545"/>
    <p:sldId id="753" r:id="rId546"/>
    <p:sldId id="764" r:id="rId547"/>
    <p:sldId id="765" r:id="rId548"/>
    <p:sldId id="874" r:id="rId549"/>
    <p:sldId id="946" r:id="rId550"/>
    <p:sldId id="777" r:id="rId551"/>
    <p:sldId id="762" r:id="rId552"/>
    <p:sldId id="763" r:id="rId553"/>
    <p:sldId id="769" r:id="rId554"/>
    <p:sldId id="770" r:id="rId555"/>
    <p:sldId id="873" r:id="rId556"/>
    <p:sldId id="875" r:id="rId557"/>
    <p:sldId id="1069" r:id="rId558"/>
    <p:sldId id="943" r:id="rId559"/>
    <p:sldId id="755" r:id="rId560"/>
    <p:sldId id="754" r:id="rId561"/>
    <p:sldId id="670" r:id="rId562"/>
    <p:sldId id="1347" r:id="rId563"/>
    <p:sldId id="952" r:id="rId564"/>
    <p:sldId id="768" r:id="rId565"/>
    <p:sldId id="1348" r:id="rId566"/>
    <p:sldId id="1349" r:id="rId567"/>
    <p:sldId id="1350" r:id="rId568"/>
    <p:sldId id="761" r:id="rId569"/>
    <p:sldId id="861" r:id="rId570"/>
    <p:sldId id="862" r:id="rId571"/>
    <p:sldId id="756" r:id="rId572"/>
    <p:sldId id="771" r:id="rId573"/>
    <p:sldId id="876" r:id="rId574"/>
    <p:sldId id="778" r:id="rId575"/>
    <p:sldId id="779" r:id="rId576"/>
    <p:sldId id="834" r:id="rId577"/>
    <p:sldId id="780" r:id="rId578"/>
    <p:sldId id="833" r:id="rId579"/>
    <p:sldId id="783" r:id="rId580"/>
    <p:sldId id="880" r:id="rId581"/>
    <p:sldId id="881" r:id="rId582"/>
    <p:sldId id="879" r:id="rId583"/>
    <p:sldId id="866" r:id="rId584"/>
    <p:sldId id="878" r:id="rId585"/>
    <p:sldId id="867" r:id="rId586"/>
    <p:sldId id="868" r:id="rId587"/>
    <p:sldId id="870" r:id="rId588"/>
    <p:sldId id="1241" r:id="rId589"/>
    <p:sldId id="869" r:id="rId590"/>
    <p:sldId id="1341" r:id="rId591"/>
    <p:sldId id="1342" r:id="rId592"/>
    <p:sldId id="1367" r:id="rId593"/>
    <p:sldId id="1377" r:id="rId594"/>
    <p:sldId id="1379" r:id="rId595"/>
    <p:sldId id="1378" r:id="rId596"/>
    <p:sldId id="1368" r:id="rId597"/>
    <p:sldId id="1369" r:id="rId598"/>
    <p:sldId id="1380" r:id="rId599"/>
    <p:sldId id="1381" r:id="rId600"/>
    <p:sldId id="1370" r:id="rId601"/>
    <p:sldId id="1371" r:id="rId602"/>
    <p:sldId id="1372" r:id="rId603"/>
    <p:sldId id="1373" r:id="rId604"/>
    <p:sldId id="1374" r:id="rId605"/>
    <p:sldId id="1375" r:id="rId606"/>
    <p:sldId id="1033" r:id="rId607"/>
    <p:sldId id="1021" r:id="rId608"/>
    <p:sldId id="1022" r:id="rId609"/>
    <p:sldId id="1023" r:id="rId610"/>
    <p:sldId id="1024" r:id="rId611"/>
    <p:sldId id="1025" r:id="rId612"/>
    <p:sldId id="1027" r:id="rId613"/>
    <p:sldId id="1028" r:id="rId614"/>
    <p:sldId id="1029" r:id="rId615"/>
    <p:sldId id="1030" r:id="rId616"/>
    <p:sldId id="1032" r:id="rId617"/>
    <p:sldId id="1031" r:id="rId618"/>
    <p:sldId id="885" r:id="rId619"/>
    <p:sldId id="1074" r:id="rId620"/>
    <p:sldId id="976" r:id="rId621"/>
    <p:sldId id="933" r:id="rId622"/>
    <p:sldId id="954" r:id="rId623"/>
    <p:sldId id="788" r:id="rId624"/>
    <p:sldId id="988" r:id="rId625"/>
    <p:sldId id="1026" r:id="rId626"/>
    <p:sldId id="1106" r:id="rId627"/>
    <p:sldId id="858"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383"/>
    <a:srgbClr val="F5F7AF"/>
    <a:srgbClr val="FFFDF3"/>
    <a:srgbClr val="D8F6CE"/>
    <a:srgbClr val="FEFAE8"/>
    <a:srgbClr val="FEF9E2"/>
    <a:srgbClr val="FFFFFF"/>
    <a:srgbClr val="FCF2E0"/>
    <a:srgbClr val="FDF7ED"/>
    <a:srgbClr val="F1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09-04-2021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497440" y="616788"/>
            <a:ext cx="3563888" cy="769441"/>
          </a:xfrm>
          <a:prstGeom prst="rect">
            <a:avLst/>
          </a:prstGeom>
          <a:noFill/>
        </p:spPr>
        <p:txBody>
          <a:bodyPr wrap="square" rtlCol="0">
            <a:spAutoFit/>
          </a:bodyPr>
          <a:lstStyle/>
          <a:p>
            <a:r>
              <a:rPr lang="en-US" sz="2000" dirty="0">
                <a:solidFill>
                  <a:schemeClr val="accent4">
                    <a:lumMod val="50000"/>
                  </a:schemeClr>
                </a:solidFill>
                <a:latin typeface="Liberation Mono"/>
                <a:cs typeface="Arial" panose="020B0604020202020204" pitchFamily="34" charset="0"/>
              </a:rPr>
              <a:t>sal = { 1, 2, -1 ,3,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4">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9FCB74-44BD-4343-9BF3-458F43FE4528}"/>
              </a:ext>
            </a:extLst>
          </p:cNvPr>
          <p:cNvGrpSpPr/>
          <p:nvPr/>
        </p:nvGrpSpPr>
        <p:grpSpPr>
          <a:xfrm>
            <a:off x="380960" y="1844824"/>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056508"/>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1" y="2842484"/>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diagBrick">
              <a:fgClr>
                <a:srgbClr val="3B1383"/>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Vrinda" panose="020B0502040204020203" pitchFamily="34" charset="0"/>
                  <a:cs typeface="Vrinda" panose="020B0502040204020203" pitchFamily="34" charset="0"/>
                </a:rPr>
                <a:t>Cust_</a:t>
              </a: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(C-1, C-2, C-3, C-4)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(CO-1, CO-2, CO-1, CO-2, CO-3, CO-1). The result includes rows: (C-1, CO-1), (C-1, CO-2), (C-2, CO-1), (C-2, CO-2) , (C-2, CO-3) and (C-3, CO-1)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9099425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254236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p:txBody>
      </p:sp>
    </p:spTree>
    <p:extLst>
      <p:ext uri="{BB962C8B-B14F-4D97-AF65-F5344CB8AC3E}">
        <p14:creationId xmlns:p14="http://schemas.microsoft.com/office/powerpoint/2010/main" val="22371164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59237"/>
            <a:ext cx="11645802"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74272"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263352"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36655</TotalTime>
  <Words>55901</Words>
  <Application>Microsoft Office PowerPoint</Application>
  <PresentationFormat>Widescreen</PresentationFormat>
  <Paragraphs>7123</Paragraphs>
  <Slides>627</Slides>
  <Notes>31</Notes>
  <HiddenSlides>141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8242</cp:revision>
  <dcterms:created xsi:type="dcterms:W3CDTF">2015-10-09T06:09:34Z</dcterms:created>
  <dcterms:modified xsi:type="dcterms:W3CDTF">2021-04-09T13:00:41Z</dcterms:modified>
</cp:coreProperties>
</file>